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  <p:sldId id="260" r:id="rId5"/>
    <p:sldId id="264" r:id="rId6"/>
    <p:sldId id="274" r:id="rId7"/>
    <p:sldId id="265" r:id="rId8"/>
    <p:sldId id="275" r:id="rId9"/>
    <p:sldId id="266" r:id="rId10"/>
    <p:sldId id="276" r:id="rId11"/>
    <p:sldId id="267" r:id="rId12"/>
    <p:sldId id="268" r:id="rId13"/>
    <p:sldId id="269" r:id="rId14"/>
    <p:sldId id="261" r:id="rId15"/>
    <p:sldId id="262" r:id="rId16"/>
    <p:sldId id="263" r:id="rId17"/>
    <p:sldId id="270" r:id="rId18"/>
    <p:sldId id="271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3" d="100"/>
          <a:sy n="93" d="100"/>
        </p:scale>
        <p:origin x="4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122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17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61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203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5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354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863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04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48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523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97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89884-A399-48F0-BA08-740A40C5BA8E}" type="datetimeFigureOut">
              <a:rPr lang="zh-CN" altLang="en-US" smtClean="0"/>
              <a:t>2015/11/11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AF60C-F3A7-47E6-99E0-B669BCF55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265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028052"/>
              </p:ext>
            </p:extLst>
          </p:nvPr>
        </p:nvGraphicFramePr>
        <p:xfrm>
          <a:off x="3351088" y="1994940"/>
          <a:ext cx="5298039" cy="3008574"/>
        </p:xfrm>
        <a:graphic>
          <a:graphicData uri="http://schemas.openxmlformats.org/drawingml/2006/table">
            <a:tbl>
              <a:tblPr/>
              <a:tblGrid>
                <a:gridCol w="1766013"/>
                <a:gridCol w="1766013"/>
                <a:gridCol w="1766013"/>
              </a:tblGrid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x1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x2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-1.414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77.93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167.93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-1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180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4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1.414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92.07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182.07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993186" y="5263408"/>
            <a:ext cx="8106310" cy="1077218"/>
          </a:xfrm>
          <a:prstGeom prst="rect">
            <a:avLst/>
          </a:prstGeom>
          <a:solidFill>
            <a:srgbClr val="00FF00"/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Design and analysis of experiments(6th Edition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Douglas </a:t>
            </a:r>
            <a:r>
              <a:rPr lang="zh-CN" alt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Montgomery 2005_p488-p500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0762" y="638326"/>
            <a:ext cx="8440221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因素的代码水平和实际水平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1825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981" y="102901"/>
            <a:ext cx="6291423" cy="649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063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54" y="1756880"/>
            <a:ext cx="3677859" cy="387143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567" y="1804505"/>
            <a:ext cx="3685815" cy="38714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035" y="1773154"/>
            <a:ext cx="3682536" cy="3902783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90764" y="556132"/>
            <a:ext cx="3679803" cy="76944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优化前的设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置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4"/>
          <p:cNvSpPr/>
          <p:nvPr/>
        </p:nvSpPr>
        <p:spPr>
          <a:xfrm>
            <a:off x="1222625" y="2712378"/>
            <a:ext cx="1500027" cy="3698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7"/>
          <p:cNvSpPr/>
          <p:nvPr/>
        </p:nvSpPr>
        <p:spPr>
          <a:xfrm>
            <a:off x="5363460" y="2782584"/>
            <a:ext cx="1500027" cy="3698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9347289" y="2712378"/>
            <a:ext cx="1500027" cy="3698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82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1" y="1637706"/>
            <a:ext cx="5345950" cy="43829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18" y="2124230"/>
            <a:ext cx="5686425" cy="34099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9518" y="720519"/>
            <a:ext cx="6971017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代码水平表示时的优化结果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90005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27" y="1681629"/>
            <a:ext cx="5931036" cy="30650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429" y="1507835"/>
            <a:ext cx="5573034" cy="482848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0763" y="391746"/>
            <a:ext cx="6837453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以实际水平表示时的优化结果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313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906" y="1346019"/>
            <a:ext cx="10135457" cy="510204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0763" y="391746"/>
            <a:ext cx="8224464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Minitab</a:t>
            </a:r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中画重叠等高线图的设置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425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280" y="1187024"/>
            <a:ext cx="6538269" cy="553792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90763" y="391746"/>
            <a:ext cx="7155952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Minitab</a:t>
            </a:r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中画出的重叠等高线图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338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62" y="1326544"/>
            <a:ext cx="4238625" cy="37528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240" y="1326544"/>
            <a:ext cx="6862172" cy="374300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0762" y="391746"/>
            <a:ext cx="7638837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Minitab</a:t>
            </a:r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中同时优化多个</a:t>
            </a:r>
            <a:r>
              <a:rPr lang="en-US" altLang="zh-CN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4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的设置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87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8764" y="133564"/>
            <a:ext cx="4155040" cy="655493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06520" y="412295"/>
            <a:ext cx="5399071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Minitab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同时优化多个</a:t>
            </a:r>
            <a:r>
              <a:rPr lang="en-US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的结果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191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09" y="1295881"/>
            <a:ext cx="11029950" cy="2581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9" y="4146104"/>
            <a:ext cx="6934200" cy="24288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0763" y="391746"/>
            <a:ext cx="6662792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200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Mathematica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同时优化多个</a:t>
            </a:r>
            <a:r>
              <a:rPr lang="en-US" altLang="zh-CN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32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的结果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336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06" y="402029"/>
            <a:ext cx="11029950" cy="25812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106" y="3535915"/>
            <a:ext cx="717232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7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409575"/>
            <a:ext cx="107632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80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079" y="1560922"/>
            <a:ext cx="6536291" cy="484437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34602" y="566407"/>
            <a:ext cx="4371654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代码水平来表示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503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04" y="1394611"/>
            <a:ext cx="2639334" cy="34273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532" y="1394611"/>
            <a:ext cx="2669881" cy="34273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397" y="1313914"/>
            <a:ext cx="5856393" cy="43471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90763" y="391746"/>
            <a:ext cx="4392149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以实际水平来表示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268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490" y="1786026"/>
            <a:ext cx="6546625" cy="46280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282" y="558442"/>
            <a:ext cx="3871806" cy="585559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08156" y="558442"/>
            <a:ext cx="7153624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zh-CN" altLang="en-US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代码水平表示时的回归方</a:t>
            </a:r>
            <a:r>
              <a:rPr lang="zh-CN" altLang="en-US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程：</a:t>
            </a:r>
            <a:r>
              <a:rPr lang="en-US" altLang="zh-CN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y1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605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456" y="104530"/>
            <a:ext cx="6634964" cy="646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01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27" y="1363444"/>
            <a:ext cx="6738402" cy="51333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1725" y="391746"/>
            <a:ext cx="3826428" cy="610508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90763" y="391746"/>
            <a:ext cx="705321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以代码水平表示时的回归方</a:t>
            </a:r>
            <a:r>
              <a:rPr lang="zh-CN" altLang="en-US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程：</a:t>
            </a:r>
            <a:r>
              <a:rPr lang="en-US" altLang="zh-CN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y2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0915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507" y="206874"/>
            <a:ext cx="7146959" cy="626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22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941" y="1510354"/>
            <a:ext cx="6520342" cy="38013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7120" y="1254774"/>
            <a:ext cx="4516672" cy="542342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9667" y="515035"/>
            <a:ext cx="7053209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以代码水平表示时的回归方</a:t>
            </a:r>
            <a:r>
              <a:rPr lang="zh-CN" altLang="en-US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程：</a:t>
            </a:r>
            <a:r>
              <a:rPr lang="en-US" altLang="zh-CN" sz="36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y3</a:t>
            </a:r>
            <a:endParaRPr lang="zh-CN" altLang="en-US" sz="36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029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195</Words>
  <Application>Microsoft Office PowerPoint</Application>
  <PresentationFormat>Widescreen</PresentationFormat>
  <Paragraphs>34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楷体</vt:lpstr>
      <vt:lpstr>宋体</vt:lpstr>
      <vt:lpstr>Arial</vt:lpstr>
      <vt:lpstr>Calibri</vt:lpstr>
      <vt:lpstr>Calibri Light</vt:lpstr>
      <vt:lpstr>Tahoma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nku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zengwenlu</dc:creator>
  <cp:lastModifiedBy>zengwenlu</cp:lastModifiedBy>
  <cp:revision>28</cp:revision>
  <dcterms:created xsi:type="dcterms:W3CDTF">2015-11-11T00:08:17Z</dcterms:created>
  <dcterms:modified xsi:type="dcterms:W3CDTF">2015-11-11T08:02:06Z</dcterms:modified>
</cp:coreProperties>
</file>